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.png" ContentType="image/png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presProps" Target="presProps.xml"/>
</Relationships>
</file>

<file path=ppt/media/image1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85412E-10A8-44F9-BEC4-C17527C0091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E83A26-204F-41C2-A396-D14237D342C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DDBE1D-2D72-47F9-A1DD-DF857BA8E1D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840D46-5238-43AE-A2E2-3FC25B0A4F4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6653052-182C-478E-99B3-F3DB894C333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B1BE91A-E1D9-45DD-A948-E6E1A254145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78FFDFC-538E-4313-903D-34AA726BC5D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3FF4E28-F017-475C-BA2D-D1EE070E090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D2C1412-18D0-4B2A-A1D9-F58E5B3DB48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880" cy="529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EB3C07E-2B6C-4EA1-8988-42384D22771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A35D708-2918-40DE-A5F1-3C005F679D1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212941-43E3-44AC-A6EF-839103039F0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CB49977-A3E1-479B-B839-6700473B869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4E55455-D708-49D2-BEF0-869372A65A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7DEB18E-B91E-400E-B43E-6662423A039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96BED40-880F-4A79-A434-5E2B9E42C29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FF45BE3-D590-4E44-AAD9-7447E35620D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80FD65B-3EBD-462A-A9A6-9EBB35E2474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4CC6955-55F5-4757-8F92-B26C197F17D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2863993-F372-42F2-9D97-3FBBC0F86E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AD9A661-F987-458C-9D40-FD743D3BFB7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F5BEB1B-094D-4EE0-AED6-1D250AD9989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ED0D28-0DE8-44BF-9EA5-2A0B77B7D20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880" cy="529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AA490B1-02C1-4E57-B010-68EEA2DE824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A601A17-C91B-4C0E-96E3-1308275907B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ADCE7E4-4F7E-4E56-A87B-51C38E885D5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4331C83-96CF-419D-89BD-A172B0266CD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3B38044-6E94-471D-B985-8BA275C8A05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76F9B78-7C03-4D65-A8D8-5A10DBD3F61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0971063-B010-496A-B353-D35FB66BD7F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F460904-BD7D-4B09-ACF5-0887086B5B8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2836636A-8D6B-47AD-B215-5E8D0CB488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F6BAC64B-04A2-447A-B7B3-98C993E3B9E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82559E-964B-4750-B978-768FF470F12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5400787-CE6A-4E79-BE1D-D246A428C94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404FE77E-A5B6-4A5C-8D50-006D6F0B821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880" cy="529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DB7996F-4FE2-44FF-B263-3E976F0B519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0F843A0-5D64-4B84-B98E-53B1E455CE7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0F328EB-E9ED-4D16-AC59-517D0BCC79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568713F-7D09-4F3B-875A-59138A18972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4ACFB312-67D5-4B1E-9066-789C64E0088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FC2ED64A-AA35-4256-91BF-E8B3B8C740A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9DB75BC9-6120-4748-B565-E2F7D65AEE1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339F52-0ADB-43E5-A895-2073B309D20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880" cy="529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99D7CF-A19B-4CA9-AC04-83820D0520C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B23D41-0CD8-48FE-A9DB-26DD1C6C9D5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A6C144-9081-43FD-8269-BD7A3FB5676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DEDC66-0340-4263-B984-B027F816D4D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1A7609F-2FAC-43A4-892D-C563F4F9032B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632D7F0-DE81-4C1B-91D4-D402FF892F9F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5C1C815-0FF0-48B2-8D36-59540FD2AC84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7760AB2-1AD5-4564-B58B-5BA6CD7C0E9C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1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Box 2"/>
          <p:cNvSpPr/>
          <p:nvPr/>
        </p:nvSpPr>
        <p:spPr>
          <a:xfrm>
            <a:off x="914400" y="1188000"/>
            <a:ext cx="7771680" cy="363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5. Which country is credited with the invention of paper?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India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Greece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China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Egypt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Box 2"/>
          <p:cNvSpPr/>
          <p:nvPr/>
        </p:nvSpPr>
        <p:spPr>
          <a:xfrm>
            <a:off x="914400" y="914400"/>
            <a:ext cx="7771680" cy="479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6. What is the term for the hypothetical region of spacetime with extremely strong gravitational effects from which nothing, not even light, can escape?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White hole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Event horizon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Singularity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Black hole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Box 2"/>
          <p:cNvSpPr/>
          <p:nvPr/>
        </p:nvSpPr>
        <p:spPr>
          <a:xfrm>
            <a:off x="914400" y="914400"/>
            <a:ext cx="7771680" cy="363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7. How many color dots make up one color pixel on a screen?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265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16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8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3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Box 2"/>
          <p:cNvSpPr/>
          <p:nvPr/>
        </p:nvSpPr>
        <p:spPr>
          <a:xfrm>
            <a:off x="914400" y="914400"/>
            <a:ext cx="7771680" cy="46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8. What was the name of the mission that successfully landed the first humans on the Moon in 1969?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Apollo 10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Apollo 13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Apollo 8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Apollo 11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Box 2"/>
          <p:cNvSpPr/>
          <p:nvPr/>
        </p:nvSpPr>
        <p:spPr>
          <a:xfrm>
            <a:off x="914400" y="914400"/>
            <a:ext cx="7771680" cy="363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9. Who is credited with the discovery of X-rays in 1895?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Max Planck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Marie Curie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Ernest Rutherford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Wilhelm Conrad Röntgen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Box 2"/>
          <p:cNvSpPr/>
          <p:nvPr/>
        </p:nvSpPr>
        <p:spPr>
          <a:xfrm>
            <a:off x="914400" y="914400"/>
            <a:ext cx="7771680" cy="43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10. What is the term for the first successful test of the atomic bomb, conducted by the United States in July 1945?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Manhattan Project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Operation Overload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Trinity test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Hiroshima bombing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2"/>
          <p:cNvSpPr/>
          <p:nvPr/>
        </p:nvSpPr>
        <p:spPr>
          <a:xfrm>
            <a:off x="914400" y="914400"/>
            <a:ext cx="7771680" cy="363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11. Who is the father of internet?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Charles Babbage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Vint Cerf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Dennis Ritchie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Martin Cooper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Box 2"/>
          <p:cNvSpPr/>
          <p:nvPr/>
        </p:nvSpPr>
        <p:spPr>
          <a:xfrm>
            <a:off x="914400" y="914400"/>
            <a:ext cx="7771680" cy="412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12. When was the first public demonstration of electric light by Thomas Edison?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1876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1879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1882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1885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extBox 2"/>
          <p:cNvSpPr/>
          <p:nvPr/>
        </p:nvSpPr>
        <p:spPr>
          <a:xfrm>
            <a:off x="914400" y="914400"/>
            <a:ext cx="7771680" cy="455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13. What is the significance of the work of Leonardo da Vinci in mechanical engineering?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He invented the steam engine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He designed numerous mechanical devices and concepts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He developed the first hydraulic press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He created the first working airplane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2"/>
          <p:cNvSpPr/>
          <p:nvPr/>
        </p:nvSpPr>
        <p:spPr>
          <a:xfrm>
            <a:off x="914400" y="914400"/>
            <a:ext cx="7771680" cy="416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2001"/>
              </a:spcAft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14. Program designed to perform specific task is known as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System Software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Application Software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Utility program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Operating System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ubTitle"/>
          </p:nvPr>
        </p:nvSpPr>
        <p:spPr>
          <a:xfrm>
            <a:off x="755640" y="1278360"/>
            <a:ext cx="7874280" cy="4179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There should be 4 members in each team. 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There will be 2 rounds in the quiz: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8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Round 1: Elimination round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8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Round 2: Final round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title"/>
          </p:nvPr>
        </p:nvSpPr>
        <p:spPr>
          <a:xfrm>
            <a:off x="755640" y="451800"/>
            <a:ext cx="765036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Box 2"/>
          <p:cNvSpPr/>
          <p:nvPr/>
        </p:nvSpPr>
        <p:spPr>
          <a:xfrm>
            <a:off x="914400" y="914400"/>
            <a:ext cx="7771680" cy="315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15. Bit stands for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Binary digits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Bit of system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A part of Byte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All of the above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46280" y="274680"/>
            <a:ext cx="7939800" cy="1273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Round 1 – Elimination Round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subTitle"/>
          </p:nvPr>
        </p:nvSpPr>
        <p:spPr>
          <a:xfrm>
            <a:off x="746280" y="1119600"/>
            <a:ext cx="7939800" cy="4469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There will be 15 MCQ Questions for all teams.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Selected top 5 teams will be promoted for the 2nd round.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30 seconds will be allotted for each question.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Marking: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        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+4 for right answer. o -1 for wrong answer.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0 marks for no answer.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65000" y="284040"/>
            <a:ext cx="837864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Round 2: Final Round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65000" y="1035720"/>
            <a:ext cx="7921080" cy="50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This round will be oral.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5 Questions will be asked to each team. 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Marking: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       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+10 for right answer.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       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-4 for wrong answer.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        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0 marks for no answer. 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45 seconds will be allotted for each new question in this round.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880" cy="52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IN" sz="4400" spc="-1" strike="noStrike">
                <a:solidFill>
                  <a:srgbClr val="808080"/>
                </a:solidFill>
                <a:latin typeface="Arial"/>
                <a:ea typeface="DejaVu Sans"/>
              </a:rPr>
              <a:t>Let’s Begin the Show Down…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Box 2"/>
          <p:cNvSpPr/>
          <p:nvPr/>
        </p:nvSpPr>
        <p:spPr>
          <a:xfrm>
            <a:off x="914400" y="914400"/>
            <a:ext cx="7771680" cy="479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1. Which phenomenon describes the splitting of a single particle into two particles, such as electron-positron pairs, in the presence of a strong electric field?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Annihilation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Photoelectric effect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Compton scattering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Pair production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Box 2"/>
          <p:cNvSpPr/>
          <p:nvPr/>
        </p:nvSpPr>
        <p:spPr>
          <a:xfrm>
            <a:off x="914400" y="914400"/>
            <a:ext cx="7771680" cy="355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2001"/>
              </a:spcAft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2. Which was the first general-purpose electronic digital computer?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ENIAC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UNIVAC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IBM 701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Mark I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2"/>
          <p:cNvSpPr/>
          <p:nvPr/>
        </p:nvSpPr>
        <p:spPr>
          <a:xfrm>
            <a:off x="914400" y="914400"/>
            <a:ext cx="7771680" cy="368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2001"/>
              </a:spcAft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3. Who is considered the father of computer science?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Alan Turing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Charles Babbage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John von Neumann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Ada Lovelace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Box 2"/>
          <p:cNvSpPr/>
          <p:nvPr/>
        </p:nvSpPr>
        <p:spPr>
          <a:xfrm>
            <a:off x="914400" y="914400"/>
            <a:ext cx="7771680" cy="416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2001"/>
              </a:spcAft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4. Which of the following is responsible for mediating the electromagnetic force?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A. Graviton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B. Gluon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C. Photon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D. W boson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Application>LibreOffice/7.4.7.2$Linux_X86_64 LibreOffice_project/40$Build-2</Application>
  <AppVersion>15.0000</AppVersion>
  <Words>630</Words>
  <Paragraphs>111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>pc</dc:creator>
  <dc:description>generated using python-pptx</dc:description>
  <dc:language>en-IN</dc:language>
  <cp:lastModifiedBy/>
  <dcterms:modified xsi:type="dcterms:W3CDTF">2024-05-24T02:07:24Z</dcterms:modified>
  <cp:revision>26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  <property fmtid="{D5CDD505-2E9C-101B-9397-08002B2CF9AE}" pid="3" name="Slides">
    <vt:i4>20</vt:i4>
  </property>
</Properties>
</file>